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21/08/2024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21/08/2024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972319" y="257788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CONVALIDAÇÃO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4065" y="4227420"/>
            <a:ext cx="1840419" cy="470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840" y="1080443"/>
            <a:ext cx="6551612" cy="3097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convalida o certificado referente ao treinamento de 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TREINAMENTO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apresentado por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e concluído em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DA CONCLUSÃO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com carga horária de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CARGA HORÁRIA DO TREINAMENTO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80%. 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lnSpc>
                <a:spcPct val="150000"/>
              </a:lnSpc>
            </a:pPr>
            <a:endParaRPr lang="pt-BR" altLang="pt-B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lnSpc>
                <a:spcPct val="150000"/>
              </a:lnSpc>
            </a:pPr>
            <a:endParaRPr lang="pt-BR" altLang="pt-B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lnSpc>
                <a:spcPct val="150000"/>
              </a:lnSpc>
            </a:pPr>
            <a:endParaRPr lang="pt-BR" altLang="pt-B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eaLnBrk="1" hangingPunct="1">
              <a:lnSpc>
                <a:spcPct val="150000"/>
              </a:lnSpc>
            </a:pP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LOCAL E DATA DA CONVALIDAÇÃO (DIA, MÊS E ANO)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endParaRPr lang="pt-BR" altLang="pt-B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026" y="4227513"/>
            <a:ext cx="1896524" cy="747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952625" y="363538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81B32911-375A-463A-8212-2BAF7FF13D9B}"/>
              </a:ext>
            </a:extLst>
          </p:cNvPr>
          <p:cNvSpPr txBox="1"/>
          <p:nvPr/>
        </p:nvSpPr>
        <p:spPr>
          <a:xfrm>
            <a:off x="282925" y="2526119"/>
            <a:ext cx="728335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b="1" i="0" u="none" strike="noStrike" baseline="0" dirty="0">
                <a:solidFill>
                  <a:srgbClr val="585858"/>
                </a:solidFill>
                <a:latin typeface="Arial" panose="020B0604020202020204" pitchFamily="34" charset="0"/>
              </a:rPr>
              <a:t>INSERIR CONTEÚDO PROGRAMÁTICO DO TREINAMENTO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2379</TotalTime>
  <Words>102</Words>
  <Application>Microsoft Office PowerPoint</Application>
  <PresentationFormat>Personalizar</PresentationFormat>
  <Paragraphs>26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1" baseType="lpstr">
      <vt:lpstr>Arial</vt:lpstr>
      <vt:lpstr>Arial Narrow</vt:lpstr>
      <vt:lpstr>Calibri</vt:lpstr>
      <vt:lpstr>Copperplate Gothic Bold</vt:lpstr>
      <vt:lpstr>Franklin Gothic Book</vt:lpstr>
      <vt:lpstr>Perpetua</vt:lpstr>
      <vt:lpstr>Verdana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283</cp:revision>
  <cp:lastPrinted>2023-01-18T11:46:20Z</cp:lastPrinted>
  <dcterms:created xsi:type="dcterms:W3CDTF">1996-09-21T19:33:27Z</dcterms:created>
  <dcterms:modified xsi:type="dcterms:W3CDTF">2024-08-21T10:43:00Z</dcterms:modified>
</cp:coreProperties>
</file>